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EBB3"/>
    <a:srgbClr val="25014D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02"/>
      </p:cViewPr>
      <p:guideLst/>
    </p:cSldViewPr>
  </p:slideViewPr>
  <p:notesTextViewPr>
    <p:cViewPr>
      <p:scale>
        <a:sx n="1" d="1"/>
        <a:sy n="1" d="1"/>
      </p:scale>
      <p:origin x="0" y="-456"/>
    </p:cViewPr>
  </p:notesTextViewPr>
  <p:notesViewPr>
    <p:cSldViewPr snapToGrid="0">
      <p:cViewPr varScale="1">
        <p:scale>
          <a:sx n="76" d="100"/>
          <a:sy n="76" d="100"/>
        </p:scale>
        <p:origin x="316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54A3B-D694-40B7-A67D-542A8CD80489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BFA13-330F-4082-B3D8-B6EC7744F7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88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学部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年生以上を対象とした全学教育科目として、令和</a:t>
            </a:r>
            <a:r>
              <a:rPr kumimoji="1" lang="en-US" altLang="ja-JP" dirty="0"/>
              <a:t>6</a:t>
            </a:r>
            <a:r>
              <a:rPr kumimoji="1" lang="ja-JP" altLang="en-US" dirty="0"/>
              <a:t>年度、展開学問論と地球規模課題群が始まります。</a:t>
            </a:r>
            <a:endParaRPr kumimoji="1" lang="en-US" altLang="ja-JP" dirty="0"/>
          </a:p>
          <a:p>
            <a:r>
              <a:rPr kumimoji="1" lang="ja-JP" altLang="en-US" dirty="0"/>
              <a:t>違う学部・分野の学生との協働学修を通じて、社会で今求められている学際的な問題解決の力を培うとともに、自分自身の学びを深めることが期待されます。</a:t>
            </a:r>
            <a:endParaRPr kumimoji="1" lang="en-US" altLang="ja-JP" dirty="0"/>
          </a:p>
          <a:p>
            <a:r>
              <a:rPr kumimoji="1" lang="ja-JP" altLang="en-US" dirty="0"/>
              <a:t>キャンパス間移動を考慮して、メディア授業や集中講義等も開講されます。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開講理念や授業紹介動画などをまとめたページが</a:t>
            </a:r>
            <a:r>
              <a:rPr kumimoji="1" lang="en-US" altLang="ja-JP" dirty="0"/>
              <a:t>Classroom</a:t>
            </a:r>
            <a:r>
              <a:rPr kumimoji="1" lang="ja-JP" altLang="en-US" dirty="0"/>
              <a:t>に開設されていますので、関心がある方は是非</a:t>
            </a:r>
            <a:r>
              <a:rPr lang="ja-JP" altLang="en-US" dirty="0"/>
              <a:t>ご覧</a:t>
            </a:r>
            <a:r>
              <a:rPr kumimoji="1" lang="ja-JP" altLang="en-US" dirty="0"/>
              <a:t>ください。</a:t>
            </a:r>
            <a:endParaRPr kumimoji="1" lang="en-US" altLang="ja-JP" dirty="0"/>
          </a:p>
          <a:p>
            <a:r>
              <a:rPr kumimoji="1" lang="ja-JP" altLang="en-US" dirty="0"/>
              <a:t>紹介用</a:t>
            </a:r>
            <a:r>
              <a:rPr kumimoji="1" lang="en-US" altLang="ja-JP" dirty="0"/>
              <a:t>Classroom</a:t>
            </a:r>
            <a:r>
              <a:rPr kumimoji="1" lang="ja-JP" altLang="en-US" dirty="0"/>
              <a:t>へは、全学教育のウェブサイトや、学内に貼られたポスターに記載の</a:t>
            </a:r>
            <a:r>
              <a:rPr kumimoji="1" lang="en-US" altLang="ja-JP" dirty="0"/>
              <a:t>QR</a:t>
            </a:r>
            <a:r>
              <a:rPr kumimoji="1" lang="ja-JP" altLang="en-US" dirty="0"/>
              <a:t>コードからもアクセスできます。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4BFA13-330F-4082-B3D8-B6EC7744F7D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7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51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0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66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6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3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72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04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6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82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08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54CE2-E7D9-422D-88AA-392229A4CAF2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7090-2042-4537-B064-259A51160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64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F5FA5C-F1E2-39BF-FE1D-E669C372E9C0}"/>
              </a:ext>
            </a:extLst>
          </p:cNvPr>
          <p:cNvSpPr txBox="1"/>
          <p:nvPr/>
        </p:nvSpPr>
        <p:spPr>
          <a:xfrm>
            <a:off x="304800" y="155481"/>
            <a:ext cx="11723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2501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2024</a:t>
            </a:r>
            <a:r>
              <a:rPr kumimoji="1" lang="ja-JP" altLang="en-US" sz="4000" b="1" dirty="0">
                <a:solidFill>
                  <a:srgbClr val="2501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年度より高年次教養教育科目を開講します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4E7155-3CC1-8D00-4EAB-500A62884D32}"/>
              </a:ext>
            </a:extLst>
          </p:cNvPr>
          <p:cNvSpPr txBox="1"/>
          <p:nvPr/>
        </p:nvSpPr>
        <p:spPr>
          <a:xfrm>
            <a:off x="123352" y="4779025"/>
            <a:ext cx="7497710" cy="892552"/>
          </a:xfrm>
          <a:prstGeom prst="rect">
            <a:avLst/>
          </a:prstGeom>
          <a:solidFill>
            <a:srgbClr val="FFF2CC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学際的な問題解決の重要性が増している今、</a:t>
            </a:r>
            <a:endParaRPr kumimoji="1" lang="en-US" altLang="ja-JP" sz="2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他分野の人々との協働の実践を経験しませんか？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9C1778-CFE8-B7A5-1FCB-D4EF0D9D1DFD}"/>
              </a:ext>
            </a:extLst>
          </p:cNvPr>
          <p:cNvSpPr txBox="1"/>
          <p:nvPr/>
        </p:nvSpPr>
        <p:spPr>
          <a:xfrm>
            <a:off x="459695" y="2330760"/>
            <a:ext cx="7002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高年次教養教育科目に期待できること</a:t>
            </a:r>
          </a:p>
          <a:p>
            <a:pPr marL="808038" indent="-452438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他分野の人との交流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08038" indent="-452438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異なる視点からの意見が得られる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08038" indent="-452438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議論のスキルが身につく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08038" indent="-452438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立ち位置の相対化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808038" indent="-452438">
              <a:buFont typeface="Wingdings" panose="05000000000000000000" pitchFamily="2" charset="2"/>
              <a:buChar char="Ø"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専門家として求められることの体験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12F1DC-E4BD-7C24-8D6A-8E661FF48249}"/>
              </a:ext>
            </a:extLst>
          </p:cNvPr>
          <p:cNvSpPr txBox="1"/>
          <p:nvPr/>
        </p:nvSpPr>
        <p:spPr>
          <a:xfrm>
            <a:off x="1237740" y="5994633"/>
            <a:ext cx="6383322" cy="707886"/>
          </a:xfrm>
          <a:prstGeom prst="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</a:t>
            </a:r>
            <a:r>
              <a:rPr kumimoji="1"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右記</a:t>
            </a:r>
            <a:r>
              <a:rPr kumimoji="1"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Classroom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（紹介ぺージ）へ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全学教育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、学内各所のポスターにも掲載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DDADEC-15BB-1AF9-7919-ED38AEDD1482}"/>
              </a:ext>
            </a:extLst>
          </p:cNvPr>
          <p:cNvSpPr txBox="1"/>
          <p:nvPr/>
        </p:nvSpPr>
        <p:spPr>
          <a:xfrm>
            <a:off x="490675" y="863367"/>
            <a:ext cx="6940303" cy="1355550"/>
          </a:xfrm>
          <a:prstGeom prst="rect">
            <a:avLst/>
          </a:prstGeom>
          <a:noFill/>
          <a:ln>
            <a:noFill/>
          </a:ln>
        </p:spPr>
        <p:txBody>
          <a:bodyPr wrap="square" tIns="108000" rtlCol="0">
            <a:spAutoFit/>
          </a:bodyPr>
          <a:lstStyle/>
          <a:p>
            <a:r>
              <a:rPr kumimoji="1" lang="ja-JP" altLang="en-US" sz="2600" b="1" dirty="0">
                <a:solidFill>
                  <a:srgbClr val="2E75B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全学教育科目</a:t>
            </a:r>
            <a:endParaRPr kumimoji="1" lang="en-US" altLang="ja-JP" sz="2600" b="1" dirty="0">
              <a:solidFill>
                <a:srgbClr val="2E75B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600" b="1" dirty="0">
                <a:solidFill>
                  <a:srgbClr val="2E75B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◆基盤科目類学問論群　展開学問論</a:t>
            </a:r>
            <a:endParaRPr kumimoji="1" lang="en-US" altLang="ja-JP" sz="2600" b="1" dirty="0">
              <a:solidFill>
                <a:srgbClr val="2E75B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600" b="1" dirty="0">
                <a:solidFill>
                  <a:srgbClr val="2E75B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◆先進科目類現代素養科目　地球規模課題群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6363CF2-6932-A970-DAD7-0B13DB1378C1}"/>
              </a:ext>
            </a:extLst>
          </p:cNvPr>
          <p:cNvGrpSpPr/>
          <p:nvPr/>
        </p:nvGrpSpPr>
        <p:grpSpPr>
          <a:xfrm>
            <a:off x="7697218" y="872660"/>
            <a:ext cx="4066065" cy="5938379"/>
            <a:chOff x="7697218" y="872660"/>
            <a:chExt cx="4066065" cy="5938379"/>
          </a:xfrm>
        </p:grpSpPr>
        <p:pic>
          <p:nvPicPr>
            <p:cNvPr id="6" name="図 5" descr="テキスト&#10;&#10;自動的に生成された説明">
              <a:extLst>
                <a:ext uri="{FF2B5EF4-FFF2-40B4-BE49-F238E27FC236}">
                  <a16:creationId xmlns:a16="http://schemas.microsoft.com/office/drawing/2014/main" id="{62673D6A-A8B7-C622-7190-E6E741FFFA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7218" y="872660"/>
              <a:ext cx="4066065" cy="5751153"/>
            </a:xfrm>
            <a:prstGeom prst="rect">
              <a:avLst/>
            </a:prstGeom>
            <a:ln>
              <a:solidFill>
                <a:schemeClr val="tx2"/>
              </a:solidFill>
            </a:ln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9D0CF2E8-F9FB-7040-0AB7-A5CC089D5722}"/>
                </a:ext>
              </a:extLst>
            </p:cNvPr>
            <p:cNvSpPr/>
            <p:nvPr/>
          </p:nvSpPr>
          <p:spPr>
            <a:xfrm>
              <a:off x="10964294" y="5869757"/>
              <a:ext cx="798989" cy="729964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矢印: 右 9">
              <a:extLst>
                <a:ext uri="{FF2B5EF4-FFF2-40B4-BE49-F238E27FC236}">
                  <a16:creationId xmlns:a16="http://schemas.microsoft.com/office/drawing/2014/main" id="{9C4ACF27-0C47-42DE-8FAB-DBBF3D89B07C}"/>
                </a:ext>
              </a:extLst>
            </p:cNvPr>
            <p:cNvSpPr/>
            <p:nvPr/>
          </p:nvSpPr>
          <p:spPr>
            <a:xfrm rot="20219994">
              <a:off x="10389163" y="6388403"/>
              <a:ext cx="503970" cy="422636"/>
            </a:xfrm>
            <a:prstGeom prst="rightArrow">
              <a:avLst>
                <a:gd name="adj1" fmla="val 50000"/>
                <a:gd name="adj2" fmla="val 4660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638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186</TotalTime>
  <Words>256</Words>
  <Application>Microsoft Office PowerPoint</Application>
  <PresentationFormat>ワイド画面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教務課</dc:creator>
  <cp:lastModifiedBy>齋藤　恭子</cp:lastModifiedBy>
  <cp:revision>7</cp:revision>
  <cp:lastPrinted>2024-03-28T05:16:06Z</cp:lastPrinted>
  <dcterms:created xsi:type="dcterms:W3CDTF">2024-03-28T02:27:51Z</dcterms:created>
  <dcterms:modified xsi:type="dcterms:W3CDTF">2024-03-28T07:06:03Z</dcterms:modified>
</cp:coreProperties>
</file>